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8" d="100"/>
          <a:sy n="108" d="100"/>
        </p:scale>
        <p:origin x="706"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lvl="0">
              <a:spcAft>
                <a:spcPts val="200"/>
              </a:spcAft>
            </a:pPr>
            <a:r>
              <a:rPr lang="en-US" sz="1100" dirty="0" err="1">
                <a:solidFill>
                  <a:schemeClr val="bg1"/>
                </a:solidFill>
              </a:rPr>
              <a:t>Name:MUTHU</a:t>
            </a:r>
            <a:r>
              <a:rPr lang="en-US" sz="1100" dirty="0">
                <a:solidFill>
                  <a:schemeClr val="bg1"/>
                </a:solidFill>
              </a:rPr>
              <a:t> ESWARAN N</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t>
            </a:r>
            <a:r>
              <a:rPr lang="en-US" sz="1100" b="0" i="0" u="none" strike="noStrike" cap="none" dirty="0" smtClean="0">
                <a:solidFill>
                  <a:schemeClr val="bg1"/>
                </a:solidFill>
                <a:latin typeface="Arial"/>
                <a:ea typeface="Arial"/>
                <a:cs typeface="Arial"/>
                <a:sym typeface="Arial"/>
              </a:rPr>
              <a:t>au922221104033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schemas.openxmlformats.org/package/2006/metadata/core-properties"/>
    <ds:schemaRef ds:uri="http://purl.org/dc/dcmitype/"/>
    <ds:schemaRef ds:uri="http://purl.org/dc/elements/1.1/"/>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9162bd5b-4ed9-4da3-b376-05204580ba3f"/>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644</TotalTime>
  <Words>770</Words>
  <Application>Microsoft Office PowerPoint</Application>
  <PresentationFormat>On-screen Show (16:9)</PresentationFormat>
  <Paragraphs>86</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HELLO!</cp:lastModifiedBy>
  <cp:revision>182</cp:revision>
  <dcterms:modified xsi:type="dcterms:W3CDTF">2024-04-11T11:32:47Z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